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53" d="100"/>
          <a:sy n="53" d="100"/>
        </p:scale>
        <p:origin x="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38400" latinLnBrk="0">
      <a:spcBef>
        <a:spcPts val="1100"/>
      </a:spcBef>
      <a:defRPr sz="3200">
        <a:latin typeface="+mj-lt"/>
        <a:ea typeface="+mj-ea"/>
        <a:cs typeface="+mj-cs"/>
        <a:sym typeface="Calibri"/>
      </a:defRPr>
    </a:lvl1pPr>
    <a:lvl2pPr indent="228600" defTabSz="2438400" latinLnBrk="0">
      <a:spcBef>
        <a:spcPts val="1100"/>
      </a:spcBef>
      <a:defRPr sz="3200">
        <a:latin typeface="+mj-lt"/>
        <a:ea typeface="+mj-ea"/>
        <a:cs typeface="+mj-cs"/>
        <a:sym typeface="Calibri"/>
      </a:defRPr>
    </a:lvl2pPr>
    <a:lvl3pPr indent="457200" defTabSz="2438400" latinLnBrk="0">
      <a:spcBef>
        <a:spcPts val="1100"/>
      </a:spcBef>
      <a:defRPr sz="3200">
        <a:latin typeface="+mj-lt"/>
        <a:ea typeface="+mj-ea"/>
        <a:cs typeface="+mj-cs"/>
        <a:sym typeface="Calibri"/>
      </a:defRPr>
    </a:lvl3pPr>
    <a:lvl4pPr indent="685800" defTabSz="2438400" latinLnBrk="0">
      <a:spcBef>
        <a:spcPts val="1100"/>
      </a:spcBef>
      <a:defRPr sz="3200">
        <a:latin typeface="+mj-lt"/>
        <a:ea typeface="+mj-ea"/>
        <a:cs typeface="+mj-cs"/>
        <a:sym typeface="Calibri"/>
      </a:defRPr>
    </a:lvl4pPr>
    <a:lvl5pPr indent="914400" defTabSz="2438400" latinLnBrk="0">
      <a:spcBef>
        <a:spcPts val="1100"/>
      </a:spcBef>
      <a:defRPr sz="3200">
        <a:latin typeface="+mj-lt"/>
        <a:ea typeface="+mj-ea"/>
        <a:cs typeface="+mj-cs"/>
        <a:sym typeface="Calibri"/>
      </a:defRPr>
    </a:lvl5pPr>
    <a:lvl6pPr indent="1143000" defTabSz="2438400" latinLnBrk="0">
      <a:spcBef>
        <a:spcPts val="1100"/>
      </a:spcBef>
      <a:defRPr sz="3200">
        <a:latin typeface="+mj-lt"/>
        <a:ea typeface="+mj-ea"/>
        <a:cs typeface="+mj-cs"/>
        <a:sym typeface="Calibri"/>
      </a:defRPr>
    </a:lvl6pPr>
    <a:lvl7pPr indent="1371600" defTabSz="2438400" latinLnBrk="0">
      <a:spcBef>
        <a:spcPts val="1100"/>
      </a:spcBef>
      <a:defRPr sz="3200">
        <a:latin typeface="+mj-lt"/>
        <a:ea typeface="+mj-ea"/>
        <a:cs typeface="+mj-cs"/>
        <a:sym typeface="Calibri"/>
      </a:defRPr>
    </a:lvl7pPr>
    <a:lvl8pPr indent="1600200" defTabSz="2438400" latinLnBrk="0">
      <a:spcBef>
        <a:spcPts val="1100"/>
      </a:spcBef>
      <a:defRPr sz="3200">
        <a:latin typeface="+mj-lt"/>
        <a:ea typeface="+mj-ea"/>
        <a:cs typeface="+mj-cs"/>
        <a:sym typeface="Calibri"/>
      </a:defRPr>
    </a:lvl8pPr>
    <a:lvl9pPr indent="1828800" defTabSz="2438400" latinLnBrk="0">
      <a:spcBef>
        <a:spcPts val="1100"/>
      </a:spcBef>
      <a:defRPr sz="3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0555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Hero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II">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III">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ening Title Slide copy 1">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ening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ext Placeholder 9"/>
          <p:cNvSpPr txBox="1"/>
          <p:nvPr/>
        </p:nvSpPr>
        <p:spPr>
          <a:xfrm>
            <a:off x="1584959" y="1393553"/>
            <a:ext cx="20632012" cy="68941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spAutoFit/>
          </a:bodyPr>
          <a:lstStyle>
            <a:lvl1pPr>
              <a:lnSpc>
                <a:spcPct val="90000"/>
              </a:lnSpc>
              <a:spcBef>
                <a:spcPts val="2600"/>
              </a:spcBef>
              <a:defRPr sz="3200" cap="all">
                <a:solidFill>
                  <a:srgbClr val="FFFFFF"/>
                </a:solidFill>
                <a:latin typeface="Arial Black"/>
                <a:ea typeface="Arial Black"/>
                <a:cs typeface="Arial Black"/>
                <a:sym typeface="Arial Black"/>
              </a:defRPr>
            </a:lvl1pPr>
          </a:lstStyle>
          <a:p>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ening Title Slide copy">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199" y="2184399"/>
            <a:ext cx="21945601" cy="22860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r>
              <a:t>Title Text</a:t>
            </a:r>
          </a:p>
        </p:txBody>
      </p:sp>
      <p:sp>
        <p:nvSpPr>
          <p:cNvPr id="3" name="Body Level One…"/>
          <p:cNvSpPr txBox="1">
            <a:spLocks noGrp="1"/>
          </p:cNvSpPr>
          <p:nvPr>
            <p:ph type="body" idx="1"/>
          </p:nvPr>
        </p:nvSpPr>
        <p:spPr>
          <a:xfrm>
            <a:off x="1219199" y="4410074"/>
            <a:ext cx="21945601" cy="8747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1pPr>
      <a:lvl2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2pPr>
      <a:lvl3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3pPr>
      <a:lvl4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4pPr>
      <a:lvl5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5pPr>
      <a:lvl6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6pPr>
      <a:lvl7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7pPr>
      <a:lvl8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8pPr>
      <a:lvl9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9pPr>
    </p:titleStyle>
    <p:bodyStyle>
      <a:lvl1pPr marL="900112" marR="0" indent="-900112"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1pPr>
      <a:lvl2pPr marL="1314450" marR="0" indent="-85725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2pPr>
      <a:lvl3pPr marL="1714500" marR="0" indent="-80010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3pPr>
      <a:lvl4pPr marL="23317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4pPr>
      <a:lvl5pPr marL="27889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5pPr>
      <a:lvl6pPr marL="32461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6pPr>
      <a:lvl7pPr marL="37033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7pPr>
      <a:lvl8pPr marL="41605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8pPr>
      <a:lvl9pPr marL="46177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9pPr>
    </p:bodyStyle>
    <p:otherStyle>
      <a:lvl1pPr marL="0" marR="0" indent="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457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914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1371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18288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22860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2743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3200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3657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ouble-click to edit"/>
          <p:cNvSpPr txBox="1">
            <a:spLocks noGrp="1"/>
          </p:cNvSpPr>
          <p:nvPr>
            <p:ph type="title" idx="4294967295"/>
          </p:nvPr>
        </p:nvSpPr>
        <p:spPr>
          <a:xfrm>
            <a:off x="1434652" y="1954547"/>
            <a:ext cx="21714106" cy="1609725"/>
          </a:xfrm>
          <a:prstGeom prst="rect">
            <a:avLst/>
          </a:prstGeom>
        </p:spPr>
        <p:txBody>
          <a:bodyPr>
            <a:noAutofit/>
          </a:bodyPr>
          <a:lstStyle/>
          <a:p>
            <a:endParaRPr dirty="0"/>
          </a:p>
        </p:txBody>
      </p:sp>
      <p:sp>
        <p:nvSpPr>
          <p:cNvPr id="168" name="Double-click to edit"/>
          <p:cNvSpPr txBox="1">
            <a:spLocks noGrp="1"/>
          </p:cNvSpPr>
          <p:nvPr>
            <p:ph type="body" sz="quarter" idx="4294967295"/>
          </p:nvPr>
        </p:nvSpPr>
        <p:spPr>
          <a:xfrm>
            <a:off x="1434652" y="3801980"/>
            <a:ext cx="21714106" cy="8734925"/>
          </a:xfrm>
          <a:prstGeom prst="rect">
            <a:avLst/>
          </a:prstGeom>
        </p:spPr>
        <p:txBody>
          <a:bodyPr/>
          <a:lstStyle/>
          <a:p>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10464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defTabSz="1219200">
              <a:spcBef>
                <a:spcPts val="1200"/>
              </a:spcBef>
              <a:defRPr sz="5200">
                <a:solidFill>
                  <a:srgbClr val="424546"/>
                </a:solidFill>
                <a:latin typeface="Arial"/>
                <a:ea typeface="Arial"/>
                <a:cs typeface="Arial"/>
                <a:sym typeface="Arial"/>
              </a:defRPr>
            </a:pPr>
            <a:r>
              <a:rPr dirty="0"/>
              <a:t>Lorem</a:t>
            </a:r>
            <a:r>
              <a:rPr lang="en-US" dirty="0"/>
              <a:t> ipsum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10464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defTabSz="1219200">
              <a:spcBef>
                <a:spcPts val="1200"/>
              </a:spcBef>
              <a:defRPr sz="5200">
                <a:solidFill>
                  <a:srgbClr val="404040"/>
                </a:solidFill>
                <a:latin typeface="Arial"/>
                <a:ea typeface="Arial"/>
                <a:cs typeface="Arial"/>
                <a:sym typeface="Arial"/>
              </a:defRPr>
            </a:pPr>
            <a:r>
              <a:rPr dirty="0"/>
              <a:t>Lorem ipsum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10464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defTabSz="1219200">
              <a:spcBef>
                <a:spcPts val="1200"/>
              </a:spcBef>
              <a:defRPr sz="5200">
                <a:solidFill>
                  <a:srgbClr val="404040"/>
                </a:solidFill>
                <a:latin typeface="Arial"/>
                <a:ea typeface="Arial"/>
                <a:cs typeface="Arial"/>
                <a:sym typeface="Arial"/>
              </a:defRPr>
            </a:pPr>
            <a:r>
              <a:rPr dirty="0"/>
              <a:t>Lorem ipsum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nsert your headline here up to 3 lines"/>
          <p:cNvSpPr txBox="1">
            <a:spLocks noGrp="1"/>
          </p:cNvSpPr>
          <p:nvPr>
            <p:ph type="title" idx="4294967295"/>
          </p:nvPr>
        </p:nvSpPr>
        <p:spPr>
          <a:xfrm>
            <a:off x="1460499" y="3200399"/>
            <a:ext cx="21031201" cy="4673601"/>
          </a:xfrm>
          <a:prstGeom prst="rect">
            <a:avLst/>
          </a:prstGeom>
        </p:spPr>
        <p:txBody>
          <a:bodyPr>
            <a:normAutofit fontScale="90000"/>
          </a:bodyPr>
          <a:lstStyle/>
          <a:p>
            <a:r>
              <a:rPr dirty="0">
                <a:solidFill>
                  <a:schemeClr val="bg1"/>
                </a:solidFill>
              </a:rPr>
              <a:t>Insert your</a:t>
            </a:r>
            <a:br>
              <a:rPr dirty="0">
                <a:solidFill>
                  <a:schemeClr val="bg1"/>
                </a:solidFill>
              </a:rPr>
            </a:br>
            <a:r>
              <a:rPr dirty="0">
                <a:solidFill>
                  <a:schemeClr val="bg1"/>
                </a:solidFill>
              </a:rPr>
              <a:t>headline here</a:t>
            </a:r>
            <a:br>
              <a:rPr dirty="0">
                <a:solidFill>
                  <a:schemeClr val="bg1"/>
                </a:solidFill>
              </a:rPr>
            </a:br>
            <a:r>
              <a:rPr dirty="0">
                <a:solidFill>
                  <a:schemeClr val="bg1"/>
                </a:solidFill>
              </a:rPr>
              <a:t>up to 3 lines</a:t>
            </a:r>
          </a:p>
        </p:txBody>
      </p:sp>
      <p:sp>
        <p:nvSpPr>
          <p:cNvPr id="146" name="Insert your subtitle or any additional description text here up to two lines of text or you can delete this text box"/>
          <p:cNvSpPr txBox="1">
            <a:spLocks noGrp="1"/>
          </p:cNvSpPr>
          <p:nvPr>
            <p:ph type="body" sz="quarter" idx="4294967295"/>
          </p:nvPr>
        </p:nvSpPr>
        <p:spPr>
          <a:xfrm>
            <a:off x="1460499" y="8889996"/>
            <a:ext cx="21031201" cy="1219204"/>
          </a:xfrm>
          <a:prstGeom prst="rect">
            <a:avLst/>
          </a:prstGeom>
        </p:spPr>
        <p:txBody>
          <a:bodyPr>
            <a:normAutofit fontScale="92500" lnSpcReduction="10000"/>
          </a:bodyPr>
          <a:lstStyle/>
          <a:p>
            <a:pPr defTabSz="2414016">
              <a:defRPr sz="3564"/>
            </a:pPr>
            <a:r>
              <a:rPr dirty="0">
                <a:solidFill>
                  <a:schemeClr val="bg1"/>
                </a:solidFill>
              </a:rPr>
              <a:t>Insert your subtitle or any additional description text here up to</a:t>
            </a:r>
            <a:br>
              <a:rPr dirty="0">
                <a:solidFill>
                  <a:schemeClr val="bg1"/>
                </a:solidFill>
              </a:rPr>
            </a:br>
            <a:r>
              <a:rPr dirty="0">
                <a:solidFill>
                  <a:schemeClr val="bg1"/>
                </a:solidFill>
              </a:rPr>
              <a:t>two lines of text or you can delete this text box</a:t>
            </a:r>
          </a:p>
        </p:txBody>
      </p:sp>
      <p:sp>
        <p:nvSpPr>
          <p:cNvPr id="2" name="TextBox 1">
            <a:extLst>
              <a:ext uri="{FF2B5EF4-FFF2-40B4-BE49-F238E27FC236}">
                <a16:creationId xmlns:a16="http://schemas.microsoft.com/office/drawing/2014/main" id="{EAF57CD5-25A7-4111-8A35-D4A472BB9F53}"/>
              </a:ext>
            </a:extLst>
          </p:cNvPr>
          <p:cNvSpPr txBox="1"/>
          <p:nvPr/>
        </p:nvSpPr>
        <p:spPr>
          <a:xfrm>
            <a:off x="1460499" y="11103931"/>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Insert your headline here up to 3 lines"/>
          <p:cNvSpPr txBox="1">
            <a:spLocks noGrp="1"/>
          </p:cNvSpPr>
          <p:nvPr>
            <p:ph type="title" idx="4294967295"/>
          </p:nvPr>
        </p:nvSpPr>
        <p:spPr>
          <a:xfrm>
            <a:off x="1460499" y="3200399"/>
            <a:ext cx="21031201" cy="4673601"/>
          </a:xfrm>
          <a:prstGeom prst="rect">
            <a:avLst/>
          </a:prstGeom>
        </p:spPr>
        <p:txBody>
          <a:bodyPr>
            <a:normAutofit fontScale="90000"/>
          </a:bodyPr>
          <a:lstStyle/>
          <a:p>
            <a:r>
              <a:rPr dirty="0">
                <a:solidFill>
                  <a:schemeClr val="bg1"/>
                </a:solidFill>
              </a:rPr>
              <a:t>Insert your</a:t>
            </a:r>
            <a:br>
              <a:rPr dirty="0">
                <a:solidFill>
                  <a:schemeClr val="bg1"/>
                </a:solidFill>
              </a:rPr>
            </a:br>
            <a:r>
              <a:rPr dirty="0">
                <a:solidFill>
                  <a:schemeClr val="bg1"/>
                </a:solidFill>
              </a:rPr>
              <a:t>headline here</a:t>
            </a:r>
            <a:br>
              <a:rPr dirty="0">
                <a:solidFill>
                  <a:schemeClr val="bg1"/>
                </a:solidFill>
              </a:rPr>
            </a:br>
            <a:r>
              <a:rPr dirty="0">
                <a:solidFill>
                  <a:schemeClr val="bg1"/>
                </a:solidFill>
              </a:rPr>
              <a:t>up to 3 lines</a:t>
            </a:r>
          </a:p>
        </p:txBody>
      </p:sp>
      <p:sp>
        <p:nvSpPr>
          <p:cNvPr id="149" name="Insert your subtitle or any additional description text here up to two lines of text or you can delete this text box"/>
          <p:cNvSpPr txBox="1">
            <a:spLocks noGrp="1"/>
          </p:cNvSpPr>
          <p:nvPr>
            <p:ph type="body" sz="quarter" idx="4294967295"/>
          </p:nvPr>
        </p:nvSpPr>
        <p:spPr>
          <a:xfrm>
            <a:off x="1460499" y="8889996"/>
            <a:ext cx="21031201" cy="1219204"/>
          </a:xfrm>
          <a:prstGeom prst="rect">
            <a:avLst/>
          </a:prstGeom>
        </p:spPr>
        <p:txBody>
          <a:bodyPr>
            <a:normAutofit fontScale="92500" lnSpcReduction="10000"/>
          </a:bodyPr>
          <a:lstStyle/>
          <a:p>
            <a:pPr defTabSz="2414016">
              <a:defRPr sz="3564"/>
            </a:pPr>
            <a:r>
              <a:rPr dirty="0">
                <a:solidFill>
                  <a:schemeClr val="bg1"/>
                </a:solidFill>
              </a:rPr>
              <a:t>Insert your subtitle or any additional description text here up to</a:t>
            </a:r>
            <a:br>
              <a:rPr dirty="0">
                <a:solidFill>
                  <a:schemeClr val="bg1"/>
                </a:solidFill>
              </a:rPr>
            </a:br>
            <a:r>
              <a:rPr dirty="0">
                <a:solidFill>
                  <a:schemeClr val="bg1"/>
                </a:solidFill>
              </a:rPr>
              <a:t>two lines of text or you can delete this text box</a:t>
            </a:r>
          </a:p>
        </p:txBody>
      </p:sp>
      <p:sp>
        <p:nvSpPr>
          <p:cNvPr id="2" name="TextBox 1">
            <a:extLst>
              <a:ext uri="{FF2B5EF4-FFF2-40B4-BE49-F238E27FC236}">
                <a16:creationId xmlns:a16="http://schemas.microsoft.com/office/drawing/2014/main" id="{E466E11E-D7BA-47D8-82FA-984B6A6FABEA}"/>
              </a:ext>
            </a:extLst>
          </p:cNvPr>
          <p:cNvSpPr txBox="1"/>
          <p:nvPr/>
        </p:nvSpPr>
        <p:spPr>
          <a:xfrm>
            <a:off x="1651885" y="11125196"/>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Insert your headline here up to 3 lines"/>
          <p:cNvSpPr txBox="1">
            <a:spLocks noGrp="1"/>
          </p:cNvSpPr>
          <p:nvPr>
            <p:ph type="title" idx="4294967295"/>
          </p:nvPr>
        </p:nvSpPr>
        <p:spPr>
          <a:xfrm>
            <a:off x="1460499" y="3200399"/>
            <a:ext cx="21031201" cy="4673601"/>
          </a:xfrm>
          <a:prstGeom prst="rect">
            <a:avLst/>
          </a:prstGeom>
        </p:spPr>
        <p:txBody>
          <a:bodyPr>
            <a:normAutofit fontScale="90000"/>
          </a:bodyPr>
          <a:lstStyle/>
          <a:p>
            <a:r>
              <a:rPr dirty="0">
                <a:solidFill>
                  <a:schemeClr val="bg1"/>
                </a:solidFill>
              </a:rPr>
              <a:t>Insert your</a:t>
            </a:r>
            <a:br>
              <a:rPr dirty="0">
                <a:solidFill>
                  <a:schemeClr val="bg1"/>
                </a:solidFill>
              </a:rPr>
            </a:br>
            <a:r>
              <a:rPr dirty="0">
                <a:solidFill>
                  <a:schemeClr val="bg1"/>
                </a:solidFill>
              </a:rPr>
              <a:t>headline here</a:t>
            </a:r>
            <a:br>
              <a:rPr dirty="0">
                <a:solidFill>
                  <a:schemeClr val="bg1"/>
                </a:solidFill>
              </a:rPr>
            </a:br>
            <a:r>
              <a:rPr dirty="0">
                <a:solidFill>
                  <a:schemeClr val="bg1"/>
                </a:solidFill>
              </a:rPr>
              <a:t>up to 3 lines</a:t>
            </a:r>
          </a:p>
        </p:txBody>
      </p:sp>
      <p:sp>
        <p:nvSpPr>
          <p:cNvPr id="143" name="Insert your subtitle or any additional description text here up to two lines of text or you can delete this text box"/>
          <p:cNvSpPr txBox="1">
            <a:spLocks noGrp="1"/>
          </p:cNvSpPr>
          <p:nvPr>
            <p:ph type="body" sz="quarter" idx="4294967295"/>
          </p:nvPr>
        </p:nvSpPr>
        <p:spPr>
          <a:xfrm>
            <a:off x="1460499" y="8889996"/>
            <a:ext cx="21031201" cy="1219204"/>
          </a:xfrm>
          <a:prstGeom prst="rect">
            <a:avLst/>
          </a:prstGeom>
        </p:spPr>
        <p:txBody>
          <a:bodyPr>
            <a:normAutofit fontScale="92500" lnSpcReduction="10000"/>
          </a:bodyPr>
          <a:lstStyle/>
          <a:p>
            <a:pPr defTabSz="2414016">
              <a:defRPr sz="3564"/>
            </a:pPr>
            <a:r>
              <a:rPr dirty="0">
                <a:solidFill>
                  <a:schemeClr val="bg1"/>
                </a:solidFill>
              </a:rPr>
              <a:t>Insert your subtitle or any additional description text here up to</a:t>
            </a:r>
            <a:br>
              <a:rPr dirty="0">
                <a:solidFill>
                  <a:schemeClr val="bg1"/>
                </a:solidFill>
              </a:rPr>
            </a:br>
            <a:r>
              <a:rPr dirty="0">
                <a:solidFill>
                  <a:schemeClr val="bg1"/>
                </a:solidFill>
              </a:rPr>
              <a:t>two lines of text or you can delete this text box</a:t>
            </a:r>
          </a:p>
        </p:txBody>
      </p:sp>
      <p:sp>
        <p:nvSpPr>
          <p:cNvPr id="3" name="TextBox 2">
            <a:extLst>
              <a:ext uri="{FF2B5EF4-FFF2-40B4-BE49-F238E27FC236}">
                <a16:creationId xmlns:a16="http://schemas.microsoft.com/office/drawing/2014/main" id="{9D257AB6-2D4A-4AC3-B7B6-7EE7DDE79C9C}"/>
              </a:ext>
            </a:extLst>
          </p:cNvPr>
          <p:cNvSpPr txBox="1"/>
          <p:nvPr/>
        </p:nvSpPr>
        <p:spPr>
          <a:xfrm>
            <a:off x="1460499" y="11125196"/>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3"/>
          <p:cNvSpPr txBox="1">
            <a:spLocks noGrp="1"/>
          </p:cNvSpPr>
          <p:nvPr>
            <p:ph type="title" idx="4294967295"/>
          </p:nvPr>
        </p:nvSpPr>
        <p:spPr>
          <a:xfrm>
            <a:off x="1219199" y="2184399"/>
            <a:ext cx="21945601" cy="2286001"/>
          </a:xfrm>
          <a:prstGeom prst="rect">
            <a:avLst/>
          </a:prstGeom>
        </p:spPr>
        <p:txBody>
          <a:bodyPr/>
          <a:lstStyle/>
          <a:p>
            <a:endParaRPr dirty="0"/>
          </a:p>
        </p:txBody>
      </p:sp>
      <p:sp>
        <p:nvSpPr>
          <p:cNvPr id="152" name="Content Placeholder 4"/>
          <p:cNvSpPr txBox="1">
            <a:spLocks noGrp="1"/>
          </p:cNvSpPr>
          <p:nvPr>
            <p:ph type="body" idx="4294967295"/>
          </p:nvPr>
        </p:nvSpPr>
        <p:spPr>
          <a:xfrm>
            <a:off x="1219199" y="4410074"/>
            <a:ext cx="21945601" cy="8747126"/>
          </a:xfrm>
          <a:prstGeom prst="rect">
            <a:avLst/>
          </a:prstGeom>
        </p:spPr>
        <p:txBody>
          <a:bodyPr/>
          <a:lstStyle/>
          <a:p>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ouble-click to edit"/>
          <p:cNvSpPr txBox="1">
            <a:spLocks noGrp="1"/>
          </p:cNvSpPr>
          <p:nvPr>
            <p:ph type="title" idx="4294967295"/>
          </p:nvPr>
        </p:nvSpPr>
        <p:spPr>
          <a:xfrm>
            <a:off x="1926167" y="8813805"/>
            <a:ext cx="20726401" cy="3327399"/>
          </a:xfrm>
          <a:prstGeom prst="rect">
            <a:avLst/>
          </a:prstGeom>
        </p:spPr>
        <p:txBody>
          <a:bodyPr/>
          <a:lstStyle/>
          <a:p>
            <a:endParaRPr dirty="0"/>
          </a:p>
        </p:txBody>
      </p:sp>
      <p:sp>
        <p:nvSpPr>
          <p:cNvPr id="155" name="Double-click to edit"/>
          <p:cNvSpPr txBox="1">
            <a:spLocks noGrp="1"/>
          </p:cNvSpPr>
          <p:nvPr>
            <p:ph type="body" sz="quarter" idx="4294967295"/>
          </p:nvPr>
        </p:nvSpPr>
        <p:spPr>
          <a:xfrm>
            <a:off x="1828799" y="4902195"/>
            <a:ext cx="20726401" cy="3000374"/>
          </a:xfrm>
          <a:prstGeom prst="rect">
            <a:avLst/>
          </a:prstGeom>
        </p:spPr>
        <p:txBody>
          <a:bodyPr/>
          <a:lstStyle/>
          <a:p>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ouble-click to edit"/>
          <p:cNvSpPr txBox="1">
            <a:spLocks noGrp="1"/>
          </p:cNvSpPr>
          <p:nvPr>
            <p:ph type="title" idx="4294967295"/>
          </p:nvPr>
        </p:nvSpPr>
        <p:spPr>
          <a:xfrm>
            <a:off x="1219199" y="2184399"/>
            <a:ext cx="21945601" cy="2286001"/>
          </a:xfrm>
          <a:prstGeom prst="rect">
            <a:avLst/>
          </a:prstGeom>
        </p:spPr>
        <p:txBody>
          <a:bodyPr/>
          <a:lstStyle/>
          <a:p>
            <a:endParaRPr dirty="0"/>
          </a:p>
        </p:txBody>
      </p:sp>
      <p:sp>
        <p:nvSpPr>
          <p:cNvPr id="158" name="Double-click to edit"/>
          <p:cNvSpPr txBox="1">
            <a:spLocks noGrp="1"/>
          </p:cNvSpPr>
          <p:nvPr>
            <p:ph type="body" sz="half" idx="4294967295"/>
          </p:nvPr>
        </p:nvSpPr>
        <p:spPr>
          <a:xfrm>
            <a:off x="1219199" y="4622800"/>
            <a:ext cx="10769601" cy="8534400"/>
          </a:xfrm>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uble-click to edit"/>
          <p:cNvSpPr txBox="1">
            <a:spLocks noGrp="1"/>
          </p:cNvSpPr>
          <p:nvPr>
            <p:ph type="title" idx="4294967295"/>
          </p:nvPr>
        </p:nvSpPr>
        <p:spPr>
          <a:xfrm>
            <a:off x="1219199" y="2184399"/>
            <a:ext cx="21945601" cy="2286001"/>
          </a:xfrm>
          <a:prstGeom prst="rect">
            <a:avLst/>
          </a:prstGeom>
        </p:spPr>
        <p:txBody>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Double-click to edit"/>
          <p:cNvSpPr txBox="1">
            <a:spLocks noGrp="1"/>
          </p:cNvSpPr>
          <p:nvPr>
            <p:ph type="title" idx="4294967295"/>
          </p:nvPr>
        </p:nvSpPr>
        <p:spPr>
          <a:xfrm>
            <a:off x="1219210" y="2438399"/>
            <a:ext cx="8022169" cy="2324103"/>
          </a:xfrm>
          <a:prstGeom prst="rect">
            <a:avLst/>
          </a:prstGeom>
        </p:spPr>
        <p:txBody>
          <a:bodyPr/>
          <a:lstStyle/>
          <a:p>
            <a:endParaRPr/>
          </a:p>
        </p:txBody>
      </p:sp>
      <p:sp>
        <p:nvSpPr>
          <p:cNvPr id="163" name="Double-click to edit"/>
          <p:cNvSpPr txBox="1">
            <a:spLocks noGrp="1"/>
          </p:cNvSpPr>
          <p:nvPr>
            <p:ph type="body" idx="4294967295"/>
          </p:nvPr>
        </p:nvSpPr>
        <p:spPr>
          <a:xfrm>
            <a:off x="9533466" y="2438402"/>
            <a:ext cx="13631335" cy="10515604"/>
          </a:xfrm>
          <a:prstGeom prst="rect">
            <a:avLst/>
          </a:prstGeom>
        </p:spPr>
        <p:txBody>
          <a:bodyPr/>
          <a:lstStyle/>
          <a:p>
            <a:endParaRPr/>
          </a:p>
        </p:txBody>
      </p:sp>
      <p:sp>
        <p:nvSpPr>
          <p:cNvPr id="164" name="Text Placeholder 3"/>
          <p:cNvSpPr>
            <a:spLocks noGrp="1"/>
          </p:cNvSpPr>
          <p:nvPr>
            <p:ph type="body" idx="4294967295"/>
          </p:nvPr>
        </p:nvSpPr>
        <p:spPr>
          <a:xfrm>
            <a:off x="1219210" y="4943477"/>
            <a:ext cx="8022169" cy="8010527"/>
          </a:xfrm>
          <a:prstGeom prst="rect">
            <a:avLst/>
          </a:prstGeom>
        </p:spPr>
        <p:txBody>
          <a:bodyPr/>
          <a:lstStyle/>
          <a:p>
            <a:pPr marL="0" indent="0">
              <a:spcBef>
                <a:spcPts val="800"/>
              </a:spcBef>
              <a:buSzTx/>
              <a:buFontTx/>
              <a:buNone/>
              <a:defRPr sz="3600">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16-9 Cover">
  <a:themeElements>
    <a:clrScheme name="16-9 Cover">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6-9 Cover">
      <a:majorFont>
        <a:latin typeface="Calibri"/>
        <a:ea typeface="Calibri"/>
        <a:cs typeface="Calibri"/>
      </a:majorFont>
      <a:minorFont>
        <a:latin typeface="Helvetica"/>
        <a:ea typeface="Helvetica"/>
        <a:cs typeface="Helvetica"/>
      </a:minorFont>
    </a:fontScheme>
    <a:fmtScheme name="16-9 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6-9 Cover">
  <a:themeElements>
    <a:clrScheme name="16-9 Cover">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6-9 Cover">
      <a:majorFont>
        <a:latin typeface="Calibri"/>
        <a:ea typeface="Calibri"/>
        <a:cs typeface="Calibri"/>
      </a:majorFont>
      <a:minorFont>
        <a:latin typeface="Helvetica"/>
        <a:ea typeface="Helvetica"/>
        <a:cs typeface="Helvetica"/>
      </a:minorFont>
    </a:fontScheme>
    <a:fmtScheme name="16-9 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129</Words>
  <Application>Microsoft Macintosh PowerPoint</Application>
  <PresentationFormat>Custom</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16-9 Cover</vt:lpstr>
      <vt:lpstr>PowerPoint Presentation</vt:lpstr>
      <vt:lpstr>Insert your headline here up to 3 lines</vt:lpstr>
      <vt:lpstr>Insert your headline here up to 3 lines</vt:lpstr>
      <vt:lpstr>Insert your headline here up to 3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Malia Rivera</dc:creator>
  <cp:lastModifiedBy>Carissa Schildt</cp:lastModifiedBy>
  <cp:revision>4</cp:revision>
  <dcterms:modified xsi:type="dcterms:W3CDTF">2020-11-10T14:52:43Z</dcterms:modified>
</cp:coreProperties>
</file>